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67" r:id="rId14"/>
    <p:sldId id="268" r:id="rId15"/>
    <p:sldId id="284" r:id="rId16"/>
    <p:sldId id="285" r:id="rId17"/>
    <p:sldId id="269" r:id="rId18"/>
    <p:sldId id="270" r:id="rId19"/>
    <p:sldId id="271" r:id="rId20"/>
    <p:sldId id="272" r:id="rId21"/>
    <p:sldId id="273" r:id="rId22"/>
    <p:sldId id="286" r:id="rId23"/>
    <p:sldId id="287" r:id="rId24"/>
    <p:sldId id="297" r:id="rId25"/>
    <p:sldId id="292" r:id="rId26"/>
    <p:sldId id="293" r:id="rId27"/>
    <p:sldId id="294" r:id="rId28"/>
    <p:sldId id="295" r:id="rId29"/>
    <p:sldId id="296" r:id="rId30"/>
    <p:sldId id="288" r:id="rId31"/>
    <p:sldId id="289" r:id="rId32"/>
    <p:sldId id="290" r:id="rId33"/>
    <p:sldId id="291" r:id="rId34"/>
  </p:sldIdLst>
  <p:sldSz cx="9144000" cy="5143500" type="screen16x9"/>
  <p:notesSz cx="6858000" cy="9144000"/>
  <p:embeddedFontLst>
    <p:embeddedFont>
      <p:font typeface="Open Sans SemiBold" pitchFamily="34" charset="0"/>
      <p:bold r:id="rId36"/>
    </p:embeddedFont>
    <p:embeddedFont>
      <p:font typeface="Open Sans" pitchFamily="34" charset="0"/>
      <p:regular r:id="rId37"/>
      <p:bold r:id="rId38"/>
      <p:boldItalic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Google Sans Medium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696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675" y="1819738"/>
            <a:ext cx="4931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Food Delivery App For Hometowm Restaurant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40"/>
          <p:cNvSpPr txBox="1"/>
          <p:nvPr/>
        </p:nvSpPr>
        <p:spPr>
          <a:xfrm>
            <a:off x="510747" y="3732554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Aathidya varman.R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3578297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498764" y="4627418"/>
            <a:ext cx="316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Date: 29 - 06 - 2022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48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8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517675" y="1522550"/>
            <a:ext cx="2421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Archana</a:t>
            </a:r>
            <a:r>
              <a:rPr lang="en-US" dirty="0" smtClean="0"/>
              <a:t> needs often orders food when she is out of home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She suggests an detailed photos of food with Extras</a:t>
            </a:r>
            <a:endParaRPr/>
          </a:p>
        </p:txBody>
      </p:sp>
      <p:pic>
        <p:nvPicPr>
          <p:cNvPr id="3074" name="Picture 2" descr="D:\Mine\coursera\course 2\Archana User-Journey-M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098695"/>
            <a:ext cx="6096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63021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Mine\coursera\course 3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8130" y="826077"/>
            <a:ext cx="2590800" cy="3765550"/>
          </a:xfrm>
          <a:prstGeom prst="rect">
            <a:avLst/>
          </a:prstGeom>
          <a:noFill/>
        </p:spPr>
      </p:pic>
      <p:sp>
        <p:nvSpPr>
          <p:cNvPr id="249" name="Google Shape;24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[Login screen]</a:t>
            </a:r>
            <a:endParaRPr/>
          </a:p>
        </p:txBody>
      </p:sp>
      <p:cxnSp>
        <p:nvCxnSpPr>
          <p:cNvPr id="252" name="Google Shape;252;p51"/>
          <p:cNvCxnSpPr/>
          <p:nvPr/>
        </p:nvCxnSpPr>
        <p:spPr>
          <a:xfrm>
            <a:off x="4565525" y="16089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51"/>
          <p:cNvSpPr txBox="1"/>
          <p:nvPr/>
        </p:nvSpPr>
        <p:spPr>
          <a:xfrm>
            <a:off x="3506850" y="1208725"/>
            <a:ext cx="1100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Banner Image about Food or Restaurant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" name="Google Shape;254;p51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51"/>
          <p:cNvSpPr txBox="1"/>
          <p:nvPr/>
        </p:nvSpPr>
        <p:spPr>
          <a:xfrm>
            <a:off x="5363575" y="1833000"/>
            <a:ext cx="189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\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51"/>
          <p:cNvSpPr txBox="1"/>
          <p:nvPr/>
        </p:nvSpPr>
        <p:spPr>
          <a:xfrm>
            <a:off x="8030375" y="2520000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List of poplar Items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Mine\coursera\course 3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5847" y="997816"/>
            <a:ext cx="3206750" cy="3752850"/>
          </a:xfrm>
          <a:prstGeom prst="rect">
            <a:avLst/>
          </a:prstGeom>
          <a:noFill/>
        </p:spPr>
      </p:pic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[Product page]</a:t>
            </a:r>
            <a:endParaRPr/>
          </a:p>
        </p:txBody>
      </p:sp>
      <p:cxnSp>
        <p:nvCxnSpPr>
          <p:cNvPr id="264" name="Google Shape;264;p52"/>
          <p:cNvCxnSpPr/>
          <p:nvPr/>
        </p:nvCxnSpPr>
        <p:spPr>
          <a:xfrm>
            <a:off x="4565525" y="1608925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52"/>
          <p:cNvSpPr txBox="1"/>
          <p:nvPr/>
        </p:nvSpPr>
        <p:spPr>
          <a:xfrm>
            <a:off x="3506850" y="1208725"/>
            <a:ext cx="1100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the particular food Selected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 rot="10800000">
            <a:off x="7096000" y="292020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52"/>
          <p:cNvSpPr txBox="1"/>
          <p:nvPr/>
        </p:nvSpPr>
        <p:spPr>
          <a:xfrm>
            <a:off x="8030375" y="2520000"/>
            <a:ext cx="1100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Addition and Extras Required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ine\coursera\course 3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943" y="586221"/>
            <a:ext cx="3321050" cy="3746500"/>
          </a:xfrm>
          <a:prstGeom prst="rect">
            <a:avLst/>
          </a:prstGeom>
          <a:noFill/>
        </p:spPr>
      </p:pic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[Your notes about goals and thought process]</a:t>
            </a:r>
            <a:endParaRPr/>
          </a:p>
        </p:txBody>
      </p:sp>
      <p:cxnSp>
        <p:nvCxnSpPr>
          <p:cNvPr id="264" name="Google Shape;264;p52"/>
          <p:cNvCxnSpPr/>
          <p:nvPr/>
        </p:nvCxnSpPr>
        <p:spPr>
          <a:xfrm>
            <a:off x="4620944" y="3645543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52"/>
          <p:cNvSpPr txBox="1"/>
          <p:nvPr/>
        </p:nvSpPr>
        <p:spPr>
          <a:xfrm>
            <a:off x="3603832" y="3196852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Related Products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 rot="10800000">
            <a:off x="7082145" y="3141873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52"/>
          <p:cNvSpPr txBox="1"/>
          <p:nvPr/>
        </p:nvSpPr>
        <p:spPr>
          <a:xfrm>
            <a:off x="8043600" y="2852509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CTA for place order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Mine\coursera\course 3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2772" y="880486"/>
            <a:ext cx="3822700" cy="3765550"/>
          </a:xfrm>
          <a:prstGeom prst="rect">
            <a:avLst/>
          </a:prstGeom>
          <a:noFill/>
        </p:spPr>
      </p:pic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[Order confirmed Page]</a:t>
            </a:r>
            <a:endParaRPr/>
          </a:p>
        </p:txBody>
      </p:sp>
      <p:cxnSp>
        <p:nvCxnSpPr>
          <p:cNvPr id="266" name="Google Shape;266;p52"/>
          <p:cNvCxnSpPr/>
          <p:nvPr/>
        </p:nvCxnSpPr>
        <p:spPr>
          <a:xfrm rot="10800000">
            <a:off x="6576455" y="2663890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52"/>
          <p:cNvSpPr txBox="1"/>
          <p:nvPr/>
        </p:nvSpPr>
        <p:spPr>
          <a:xfrm>
            <a:off x="7677084" y="2270618"/>
            <a:ext cx="1100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0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rder confirmed and Continue Shopping CTA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3"/>
          <p:cNvSpPr txBox="1"/>
          <p:nvPr/>
        </p:nvSpPr>
        <p:spPr>
          <a:xfrm>
            <a:off x="552311" y="226477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53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53"/>
          <p:cNvSpPr txBox="1"/>
          <p:nvPr/>
        </p:nvSpPr>
        <p:spPr>
          <a:xfrm>
            <a:off x="581365" y="893254"/>
            <a:ext cx="8327108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https://www.figma.com/proto/7VqHB6af5lQMKlqe96K7S7/Untitled?page-id=0%3A1&amp;node-id=3%3A2&amp;viewport=253%2C149%2C0.42&amp;scaling=scale-down&amp;starting-point-node-id=3%3A2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94" name="Picture 2" descr="D:\Mine\coursera\course 3\prototyp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652" y="1809462"/>
            <a:ext cx="6678613" cy="3114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873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Write a short introduction to the usability studies you conducted and your findings.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963300" y="2568500"/>
            <a:ext cx="3336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/>
              <a:t>Participant confused whether to add to cart first or to choose whether pickup &amp; Delivery </a:t>
            </a:r>
            <a:endParaRPr lang="en-US" sz="1200" dirty="0"/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198325"/>
            <a:ext cx="3336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 tries clicking on the hollow checkout payment button before choosing the payment option</a:t>
            </a:r>
            <a:endParaRPr lang="en-US" sz="1200" dirty="0"/>
          </a:p>
        </p:txBody>
      </p:sp>
      <p:sp>
        <p:nvSpPr>
          <p:cNvPr id="296" name="Google Shape;29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" name="Google Shape;291;p54"/>
          <p:cNvSpPr/>
          <p:nvPr/>
        </p:nvSpPr>
        <p:spPr>
          <a:xfrm>
            <a:off x="653720" y="4098660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" name="Google Shape;290;p54"/>
          <p:cNvSpPr txBox="1"/>
          <p:nvPr/>
        </p:nvSpPr>
        <p:spPr>
          <a:xfrm>
            <a:off x="988817" y="3945908"/>
            <a:ext cx="3336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 thinks it easy and feels good about it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[Home page</a:t>
            </a:r>
            <a:endParaRPr/>
          </a:p>
        </p:txBody>
      </p:sp>
      <p:sp>
        <p:nvSpPr>
          <p:cNvPr id="312" name="Google Shape;312;p56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6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6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56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18" name="Picture 2" descr="D:\Mine\coursera\course 3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3727" y="1177059"/>
            <a:ext cx="2590800" cy="3765550"/>
          </a:xfrm>
          <a:prstGeom prst="rect">
            <a:avLst/>
          </a:prstGeom>
          <a:noFill/>
        </p:spPr>
      </p:pic>
      <p:pic>
        <p:nvPicPr>
          <p:cNvPr id="9219" name="Picture 3" descr="C:\Users\aathi\OneDrive\Pictures\Screenshot (6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39935" y="1133764"/>
            <a:ext cx="2171149" cy="4009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/>
        </p:nvSpPr>
        <p:spPr>
          <a:xfrm>
            <a:off x="1231075" y="1604200"/>
            <a:ext cx="40860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Overview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smtClean="0"/>
              <a:t>I designed an app that lets you order street-food </a:t>
            </a:r>
            <a:r>
              <a:rPr lang="en-US" sz="1200" dirty="0" err="1" smtClean="0"/>
              <a:t>online.A</a:t>
            </a:r>
            <a:r>
              <a:rPr lang="en-US" sz="1200" dirty="0" smtClean="0"/>
              <a:t> food delivery app that provides food delivery at your door in very less time and with the best packaging.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1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March 2022  to 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June 2022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4" descr="C:\Users\aathi\Downloads\Food-delivery (1)\Spash-Screen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7094" y="623453"/>
            <a:ext cx="2309379" cy="4105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[restaurant or product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42" name="Picture 2" descr="D:\Mine\coursera\course 3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2027" y="998538"/>
            <a:ext cx="3206750" cy="3752850"/>
          </a:xfrm>
          <a:prstGeom prst="rect">
            <a:avLst/>
          </a:prstGeom>
          <a:noFill/>
        </p:spPr>
      </p:pic>
      <p:pic>
        <p:nvPicPr>
          <p:cNvPr id="10243" name="Picture 3" descr="C:\Users\aathi\OneDrive\Pictures\Screenshot (7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995" y="1191058"/>
            <a:ext cx="1885196" cy="37099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[cart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66" name="Picture 2" descr="D:\Mine\coursera\course 3\payment 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0377" y="1163782"/>
            <a:ext cx="2097291" cy="3692237"/>
          </a:xfrm>
          <a:prstGeom prst="rect">
            <a:avLst/>
          </a:prstGeom>
          <a:noFill/>
        </p:spPr>
      </p:pic>
      <p:pic>
        <p:nvPicPr>
          <p:cNvPr id="11267" name="Picture 3" descr="C:\Users\aathi\OneDrive\Pictures\Screenshot (10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66370" y="1245755"/>
            <a:ext cx="1799541" cy="3603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[Order confirmed]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90" name="Picture 2" descr="D:\Mine\coursera\course 3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1527" y="1165946"/>
            <a:ext cx="3546763" cy="3765550"/>
          </a:xfrm>
          <a:prstGeom prst="rect">
            <a:avLst/>
          </a:prstGeom>
          <a:noFill/>
        </p:spPr>
      </p:pic>
      <p:pic>
        <p:nvPicPr>
          <p:cNvPr id="12291" name="Picture 3" descr="C:\Users\aathi\OneDrive\Pictures\Screenshot (9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2586" y="1219198"/>
            <a:ext cx="1857835" cy="34809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873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Write a short introduction to the usability studies you conducted and your findings.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4" name="Google Shape;284;p54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4"/>
          <p:cNvSpPr txBox="1"/>
          <p:nvPr/>
        </p:nvSpPr>
        <p:spPr>
          <a:xfrm>
            <a:off x="4984525" y="2568500"/>
            <a:ext cx="33360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/>
              <a:t>Yellow Color is less contrast</a:t>
            </a:r>
            <a:endParaRPr sz="1200"/>
          </a:p>
        </p:txBody>
      </p:sp>
      <p:sp>
        <p:nvSpPr>
          <p:cNvPr id="286" name="Google Shape;286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4984525" y="3198325"/>
            <a:ext cx="352216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More times colors used in single page</a:t>
            </a:r>
            <a:endParaRPr sz="1200"/>
          </a:p>
        </p:txBody>
      </p:sp>
      <p:sp>
        <p:nvSpPr>
          <p:cNvPr id="288" name="Google Shape;288;p54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963300" y="2568500"/>
            <a:ext cx="3336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/>
              <a:t>Participant confused whether to add to cart first or to choose whether pickup &amp; Delivery </a:t>
            </a:r>
            <a:endParaRPr lang="en-US" sz="1200" dirty="0"/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198325"/>
            <a:ext cx="3336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 tries clicking on the hollow checkout payment button before choosing the payment option</a:t>
            </a:r>
            <a:endParaRPr lang="en-US" sz="1200" dirty="0"/>
          </a:p>
        </p:txBody>
      </p:sp>
      <p:sp>
        <p:nvSpPr>
          <p:cNvPr id="296" name="Google Shape;29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" name="Google Shape;291;p54"/>
          <p:cNvSpPr/>
          <p:nvPr/>
        </p:nvSpPr>
        <p:spPr>
          <a:xfrm>
            <a:off x="653720" y="4098660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" name="Google Shape;290;p54"/>
          <p:cNvSpPr txBox="1"/>
          <p:nvPr/>
        </p:nvSpPr>
        <p:spPr>
          <a:xfrm>
            <a:off x="988817" y="3945908"/>
            <a:ext cx="3336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 thinks it easy and feels good about it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96893" y="281895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Fidelity Mockupss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C:\Users\aathi\Downloads\Food-delivery (1)\Spash-Screen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85" y="1653004"/>
            <a:ext cx="1788293" cy="3179187"/>
          </a:xfrm>
          <a:prstGeom prst="rect">
            <a:avLst/>
          </a:prstGeom>
          <a:noFill/>
        </p:spPr>
      </p:pic>
      <p:pic>
        <p:nvPicPr>
          <p:cNvPr id="1027" name="Picture 3" descr="C:\Users\aathi\Downloads\Food-delivery (1)\Spash-Screen-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6517" y="1647009"/>
            <a:ext cx="1805060" cy="3208995"/>
          </a:xfrm>
          <a:prstGeom prst="rect">
            <a:avLst/>
          </a:prstGeom>
          <a:noFill/>
        </p:spPr>
      </p:pic>
      <p:pic>
        <p:nvPicPr>
          <p:cNvPr id="1028" name="Picture 4" descr="C:\Users\aathi\Downloads\Food-delivery (1)\Spash-Screen-0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5229" y="1586331"/>
            <a:ext cx="1853479" cy="329507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26472" y="858981"/>
            <a:ext cx="717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https://www.figma.com/proto/nHDmQCM0LGkpFmlJxx7Qgm/Food-delivery?node-id=4%3A107&amp;scaling=scale-down&amp;page-id=0%3A1&amp;starting-point-node-id=4%3A107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96893" y="281895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Fidelity Mockupss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24;p57"/>
          <p:cNvSpPr txBox="1"/>
          <p:nvPr/>
        </p:nvSpPr>
        <p:spPr>
          <a:xfrm>
            <a:off x="524603" y="1023786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[Home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aathi\Downloads\Food-delivery (1)\Ho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8322" y="1214941"/>
            <a:ext cx="1434478" cy="3329350"/>
          </a:xfrm>
          <a:prstGeom prst="rect">
            <a:avLst/>
          </a:prstGeom>
          <a:noFill/>
        </p:spPr>
      </p:pic>
      <p:sp>
        <p:nvSpPr>
          <p:cNvPr id="5" name="Google Shape;324;p57"/>
          <p:cNvSpPr txBox="1"/>
          <p:nvPr/>
        </p:nvSpPr>
        <p:spPr>
          <a:xfrm>
            <a:off x="4507784" y="1072277"/>
            <a:ext cx="144274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[Product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 descr="C:\Users\aathi\Downloads\Food-delivery (1)\Restaurent-detai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5219" y="962891"/>
            <a:ext cx="1365303" cy="38380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96893" y="281895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Fidelity Mockupss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24;p57"/>
          <p:cNvSpPr txBox="1"/>
          <p:nvPr/>
        </p:nvSpPr>
        <p:spPr>
          <a:xfrm>
            <a:off x="524603" y="1023786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[Menu Items]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:\Users\aathi\Downloads\Food-delivery (1)\Restaurent-men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8957" y="1000990"/>
            <a:ext cx="1627188" cy="4142510"/>
          </a:xfrm>
          <a:prstGeom prst="rect">
            <a:avLst/>
          </a:prstGeom>
          <a:noFill/>
        </p:spPr>
      </p:pic>
      <p:pic>
        <p:nvPicPr>
          <p:cNvPr id="1027" name="Picture 3" descr="C:\Users\aathi\Downloads\Food-delivery (1)\add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39633" y="1032164"/>
            <a:ext cx="2041813" cy="3629890"/>
          </a:xfrm>
          <a:prstGeom prst="rect">
            <a:avLst/>
          </a:prstGeom>
          <a:noFill/>
        </p:spPr>
      </p:pic>
      <p:sp>
        <p:nvSpPr>
          <p:cNvPr id="7" name="Google Shape;324;p57"/>
          <p:cNvSpPr txBox="1"/>
          <p:nvPr/>
        </p:nvSpPr>
        <p:spPr>
          <a:xfrm>
            <a:off x="4390021" y="1079205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[Items added to cart]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96893" y="281895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Fidelity Mockupss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24;p57"/>
          <p:cNvSpPr txBox="1"/>
          <p:nvPr/>
        </p:nvSpPr>
        <p:spPr>
          <a:xfrm>
            <a:off x="524603" y="1023786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[Cart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4;p57"/>
          <p:cNvSpPr txBox="1"/>
          <p:nvPr/>
        </p:nvSpPr>
        <p:spPr>
          <a:xfrm>
            <a:off x="4390021" y="1079205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[S</a:t>
            </a: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ccess Page]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aathi\Downloads\Food-delivery (1)\car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2825" y="916018"/>
            <a:ext cx="1497011" cy="4005809"/>
          </a:xfrm>
          <a:prstGeom prst="rect">
            <a:avLst/>
          </a:prstGeom>
          <a:noFill/>
        </p:spPr>
      </p:pic>
      <p:pic>
        <p:nvPicPr>
          <p:cNvPr id="2051" name="Picture 3" descr="C:\Users\aathi\Downloads\Food-delivery (1)\succes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6397" y="969819"/>
            <a:ext cx="1995055" cy="35467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96893" y="281895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Fidelity Mockupss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24;p57"/>
          <p:cNvSpPr txBox="1"/>
          <p:nvPr/>
        </p:nvSpPr>
        <p:spPr>
          <a:xfrm>
            <a:off x="524603" y="1023786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[Order Tracking]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C:\Users\aathi\Downloads\Food-delivery (1)\trac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1340" y="342178"/>
            <a:ext cx="1750333" cy="44341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672" y="1614055"/>
            <a:ext cx="749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design is also made for people who didn’t know the </a:t>
            </a:r>
            <a:r>
              <a:rPr lang="en-US" dirty="0" err="1" smtClean="0"/>
              <a:t>english</a:t>
            </a:r>
            <a:r>
              <a:rPr lang="en-US" dirty="0" smtClean="0"/>
              <a:t> knowledge by using Universal icons to show the action of a CTA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517675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Amidst the hustle and bustle of today’s fast-paced environment, individuals struggle to find the time to cook at home</a:t>
            </a: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200" dirty="0" smtClean="0"/>
              <a:t> The challenge was to find a way for these individuals to order and receive food at their own convenience.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4572000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To build a platform where people can find their favorite food and order it at their doorstep online.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 and 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673" y="1614055"/>
            <a:ext cx="332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for final prototype needs to be done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528" y="2431472"/>
            <a:ext cx="246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Placeholders should be filled with contents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8871" y="3332018"/>
            <a:ext cx="476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Fidelity links should be sent to Developer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673" y="1614055"/>
            <a:ext cx="246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Fidelity Mockups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37364" y="1614054"/>
            <a:ext cx="246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Usability Study for High Fidelity Mockups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599" y="2881745"/>
            <a:ext cx="246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Accessibilty</a:t>
            </a:r>
            <a:r>
              <a:rPr lang="en-US" dirty="0" smtClean="0"/>
              <a:t> Findings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799" y="2888672"/>
            <a:ext cx="246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Testing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3468693" y="221460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Thankyou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Solo Ux Designer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Research, UI design, Ux Writing and Usability Studies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Survey, Direct Interviews, Empathy maps, Personas, User journey maps, Competitive Audit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44147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b="1" dirty="0" smtClean="0"/>
              <a:t>Busy Professionals do not have time to prepare meals on their own</a:t>
            </a:r>
            <a:endParaRPr sz="1200"/>
          </a:p>
        </p:txBody>
      </p:sp>
      <p:sp>
        <p:nvSpPr>
          <p:cNvPr id="205" name="Google Shape;205;p46"/>
          <p:cNvSpPr txBox="1"/>
          <p:nvPr/>
        </p:nvSpPr>
        <p:spPr>
          <a:xfrm>
            <a:off x="258271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Easy Use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582725" y="2522475"/>
            <a:ext cx="1872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b="1" dirty="0" smtClean="0"/>
              <a:t>Most food delivery is not Easy to use</a:t>
            </a:r>
            <a:endParaRPr sz="1200"/>
          </a:p>
        </p:txBody>
      </p:sp>
      <p:sp>
        <p:nvSpPr>
          <p:cNvPr id="207" name="Google Shape;207;p46"/>
          <p:cNvSpPr txBox="1"/>
          <p:nvPr/>
        </p:nvSpPr>
        <p:spPr>
          <a:xfrm>
            <a:off x="472396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High price</a:t>
            </a:r>
            <a:endParaRPr>
              <a:solidFill>
                <a:srgbClr val="FF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4723969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b="1" dirty="0" smtClean="0"/>
              <a:t>Extra delivery charges make cheap street-food expensive.</a:t>
            </a:r>
            <a:endParaRPr sz="1200"/>
          </a:p>
        </p:txBody>
      </p:sp>
      <p:sp>
        <p:nvSpPr>
          <p:cNvPr id="209" name="Google Shape;209;p46"/>
          <p:cNvSpPr txBox="1"/>
          <p:nvPr/>
        </p:nvSpPr>
        <p:spPr>
          <a:xfrm>
            <a:off x="686521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 Time to search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0" name="Google Shape;210;p46"/>
          <p:cNvSpPr txBox="1"/>
          <p:nvPr/>
        </p:nvSpPr>
        <p:spPr>
          <a:xfrm>
            <a:off x="6865219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b="1" dirty="0" smtClean="0"/>
              <a:t>Not finding enough online street-food options to order from.</a:t>
            </a:r>
            <a:endParaRPr sz="1200"/>
          </a:p>
        </p:txBody>
      </p:sp>
      <p:sp>
        <p:nvSpPr>
          <p:cNvPr id="211" name="Google Shape;21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46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3" name="Google Shape;213;p46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5" y="1674400"/>
            <a:ext cx="2184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Archana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Freelancing Web developer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needs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to meet lot of clients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ecause of that she order food online more often.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D:\Mine\coursera\course 2\Archana Person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7163" y="876733"/>
            <a:ext cx="6096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5" y="1674400"/>
            <a:ext cx="2184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Geo Anand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Web developer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likesto hang out with friends often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he loves to order food when he hangs out with friends.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D:\Mine\coursera\course 2\GEO Person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855518"/>
            <a:ext cx="6096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777</Words>
  <PresentationFormat>On-screen Show (16:9)</PresentationFormat>
  <Paragraphs>155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Open Sans SemiBold</vt:lpstr>
      <vt:lpstr>Open Sans</vt:lpstr>
      <vt:lpstr>Calibri</vt:lpstr>
      <vt:lpstr>Google Sans Medium</vt:lpstr>
      <vt:lpstr>Simple Light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AAthidya Varman</dc:creator>
  <cp:lastModifiedBy>ADMIN ADMIN</cp:lastModifiedBy>
  <cp:revision>25</cp:revision>
  <dcterms:modified xsi:type="dcterms:W3CDTF">2022-06-30T03:59:39Z</dcterms:modified>
</cp:coreProperties>
</file>